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344" r:id="rId2"/>
    <p:sldId id="487" r:id="rId3"/>
    <p:sldId id="488" r:id="rId4"/>
    <p:sldId id="505" r:id="rId5"/>
    <p:sldId id="506" r:id="rId6"/>
    <p:sldId id="489" r:id="rId7"/>
    <p:sldId id="504" r:id="rId8"/>
    <p:sldId id="502" r:id="rId9"/>
    <p:sldId id="503" r:id="rId10"/>
    <p:sldId id="490" r:id="rId11"/>
    <p:sldId id="491" r:id="rId12"/>
    <p:sldId id="492" r:id="rId13"/>
    <p:sldId id="493" r:id="rId14"/>
    <p:sldId id="494" r:id="rId15"/>
    <p:sldId id="498" r:id="rId16"/>
    <p:sldId id="495" r:id="rId17"/>
    <p:sldId id="497" r:id="rId18"/>
    <p:sldId id="499" r:id="rId19"/>
    <p:sldId id="36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5122" autoAdjust="0"/>
  </p:normalViewPr>
  <p:slideViewPr>
    <p:cSldViewPr snapToGrid="0" showGuides="1">
      <p:cViewPr varScale="1">
        <p:scale>
          <a:sx n="82" d="100"/>
          <a:sy n="82" d="100"/>
        </p:scale>
        <p:origin x="210" y="45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9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4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5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94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3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15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3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8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06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7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472730" y="2489885"/>
            <a:ext cx="112465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5545A926-3C37-42E6-89D3-FCBD79F83A26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D84A23D-BAD9-458A-9037-CE4DACC713A0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16DB15E3-5E5A-4112-9532-F4D0F41EA054}"/>
              </a:ext>
            </a:extLst>
          </p:cNvPr>
          <p:cNvCxnSpPr/>
          <p:nvPr/>
        </p:nvCxnSpPr>
        <p:spPr>
          <a:xfrm>
            <a:off x="11275638" y="1082060"/>
            <a:ext cx="0" cy="297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6338E236-279F-4213-BD81-B9EF0C5808AB}"/>
              </a:ext>
            </a:extLst>
          </p:cNvPr>
          <p:cNvCxnSpPr>
            <a:cxnSpLocks/>
          </p:cNvCxnSpPr>
          <p:nvPr/>
        </p:nvCxnSpPr>
        <p:spPr>
          <a:xfrm flipH="1">
            <a:off x="11357671" y="1198650"/>
            <a:ext cx="255295" cy="245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B9F0B97-B68E-4C46-AD9B-7524C6C07365}"/>
              </a:ext>
            </a:extLst>
          </p:cNvPr>
          <p:cNvCxnSpPr>
            <a:cxnSpLocks/>
          </p:cNvCxnSpPr>
          <p:nvPr/>
        </p:nvCxnSpPr>
        <p:spPr>
          <a:xfrm flipH="1">
            <a:off x="11485318" y="1411667"/>
            <a:ext cx="302851" cy="103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4010</TotalTime>
  <Words>314</Words>
  <Application>Microsoft Office PowerPoint</Application>
  <PresentationFormat>ワイド画面</PresentationFormat>
  <Paragraphs>70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HGS明朝B</vt:lpstr>
      <vt:lpstr>Meiryo UI</vt:lpstr>
      <vt:lpstr>ＭＳ Ｐゴシック</vt:lpstr>
      <vt:lpstr>Calibri</vt:lpstr>
      <vt:lpstr>Calibri Light</vt:lpstr>
      <vt:lpstr>Times New Roman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住福 純</cp:lastModifiedBy>
  <cp:revision>107</cp:revision>
  <dcterms:created xsi:type="dcterms:W3CDTF">2017-05-28T21:39:33Z</dcterms:created>
  <dcterms:modified xsi:type="dcterms:W3CDTF">2018-11-20T06:04:36Z</dcterms:modified>
</cp:coreProperties>
</file>